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8" r:id="rId4"/>
    <p:sldId id="258" r:id="rId5"/>
    <p:sldId id="259" r:id="rId6"/>
    <p:sldId id="260" r:id="rId7"/>
    <p:sldId id="274" r:id="rId8"/>
    <p:sldId id="269" r:id="rId9"/>
    <p:sldId id="266" r:id="rId10"/>
    <p:sldId id="267" r:id="rId11"/>
    <p:sldId id="273" r:id="rId12"/>
    <p:sldId id="272" r:id="rId13"/>
    <p:sldId id="261" r:id="rId14"/>
    <p:sldId id="263" r:id="rId15"/>
    <p:sldId id="262" r:id="rId16"/>
    <p:sldId id="275" r:id="rId17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438" y="10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9E2A-E1B0-429E-A9E8-4F73BBBFE302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DBBD-7C17-4B18-81C5-85DD52A98CED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71B-CBDD-4D6A-9665-E9B8780E7E67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C2AB-6441-4969-9314-064949137995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813E2-1BE2-4B18-9006-76948178BA60}" type="datetime1">
              <a:rPr lang="ru-RU" smtClean="0"/>
              <a:t>05.06.2023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2E431-49F2-46F2-808E-F264BABFE26A}" type="datetime1">
              <a:rPr lang="ru-RU" smtClean="0"/>
              <a:t>05.06.2023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A18BE-EBFC-4AE3-B5AA-9FC72132C675}" type="datetime1">
              <a:rPr lang="ru-RU" smtClean="0"/>
              <a:t>05.06.2023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8D36A-323B-450A-B494-041FFCF5FEEB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4C69-2B2F-454D-AA2A-BF3BB45CA4E1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81529D8-6ACF-6B11-7333-266FA57F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999006" y="1384297"/>
            <a:ext cx="5192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990923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2475</TotalTime>
  <Words>830</Words>
  <Application>Microsoft Office PowerPoint</Application>
  <PresentationFormat>Широкоэкранный</PresentationFormat>
  <Paragraphs>184</Paragraphs>
  <Slides>16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Обучение нейронной сети</vt:lpstr>
      <vt:lpstr>Результаты</vt:lpstr>
      <vt:lpstr>Результаты</vt:lpstr>
      <vt:lpstr>Результаты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113</cp:revision>
  <cp:lastPrinted>2023-06-05T08:59:27Z</cp:lastPrinted>
  <dcterms:created xsi:type="dcterms:W3CDTF">2023-05-31T07:00:52Z</dcterms:created>
  <dcterms:modified xsi:type="dcterms:W3CDTF">2023-06-05T09:13:49Z</dcterms:modified>
</cp:coreProperties>
</file>

<file path=docProps/thumbnail.jpeg>
</file>